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5718-EA46-47C0-916F-997F41D151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7883-A3B0-47C0-8573-6BDD6300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anlad</dc:creator>
  <cp:lastModifiedBy>ovoti</cp:lastModifiedBy>
  <cp:revision>3</cp:revision>
  <dcterms:created xsi:type="dcterms:W3CDTF">2024-11-15T10:21:07Z</dcterms:created>
  <dcterms:modified xsi:type="dcterms:W3CDTF">2024-12-17T10:27:27Z</dcterms:modified>
</cp:coreProperties>
</file>